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102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5FA2F7C-242D-41ED-8B13-B372C50C4968}" type="datetimeFigureOut">
              <a:rPr lang="fr-FR" smtClean="0"/>
              <a:t>14/05/2018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97800F37-4761-45F7-9FEF-9C2793974E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5873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A2F7C-242D-41ED-8B13-B372C50C4968}" type="datetimeFigureOut">
              <a:rPr lang="fr-FR" smtClean="0"/>
              <a:t>14/05/2018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00F37-4761-45F7-9FEF-9C2793974E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6611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A2F7C-242D-41ED-8B13-B372C50C4968}" type="datetimeFigureOut">
              <a:rPr lang="fr-FR" smtClean="0"/>
              <a:t>14/05/2018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00F37-4761-45F7-9FEF-9C2793974E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63188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A2F7C-242D-41ED-8B13-B372C50C4968}" type="datetimeFigureOut">
              <a:rPr lang="fr-FR" smtClean="0"/>
              <a:t>14/05/2018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00F37-4761-45F7-9FEF-9C2793974E4D}" type="slidenum">
              <a:rPr lang="fr-FR" smtClean="0"/>
              <a:t>‹N°›</a:t>
            </a:fld>
            <a:endParaRPr lang="fr-F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971891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A2F7C-242D-41ED-8B13-B372C50C4968}" type="datetimeFigureOut">
              <a:rPr lang="fr-FR" smtClean="0"/>
              <a:t>14/05/2018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00F37-4761-45F7-9FEF-9C2793974E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39327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A2F7C-242D-41ED-8B13-B372C50C4968}" type="datetimeFigureOut">
              <a:rPr lang="fr-FR" smtClean="0"/>
              <a:t>14/05/2018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00F37-4761-45F7-9FEF-9C2793974E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51340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A2F7C-242D-41ED-8B13-B372C50C4968}" type="datetimeFigureOut">
              <a:rPr lang="fr-FR" smtClean="0"/>
              <a:t>14/05/2018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00F37-4761-45F7-9FEF-9C2793974E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06188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A2F7C-242D-41ED-8B13-B372C50C4968}" type="datetimeFigureOut">
              <a:rPr lang="fr-FR" smtClean="0"/>
              <a:t>14/05/2018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00F37-4761-45F7-9FEF-9C2793974E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12620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A2F7C-242D-41ED-8B13-B372C50C4968}" type="datetimeFigureOut">
              <a:rPr lang="fr-FR" smtClean="0"/>
              <a:t>14/05/2018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00F37-4761-45F7-9FEF-9C2793974E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0110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A2F7C-242D-41ED-8B13-B372C50C4968}" type="datetimeFigureOut">
              <a:rPr lang="fr-FR" smtClean="0"/>
              <a:t>14/05/2018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00F37-4761-45F7-9FEF-9C2793974E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0079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A2F7C-242D-41ED-8B13-B372C50C4968}" type="datetimeFigureOut">
              <a:rPr lang="fr-FR" smtClean="0"/>
              <a:t>14/05/2018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00F37-4761-45F7-9FEF-9C2793974E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2261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A2F7C-242D-41ED-8B13-B372C50C4968}" type="datetimeFigureOut">
              <a:rPr lang="fr-FR" smtClean="0"/>
              <a:t>14/05/2018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00F37-4761-45F7-9FEF-9C2793974E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7207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A2F7C-242D-41ED-8B13-B372C50C4968}" type="datetimeFigureOut">
              <a:rPr lang="fr-FR" smtClean="0"/>
              <a:t>14/05/2018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00F37-4761-45F7-9FEF-9C2793974E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9333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A2F7C-242D-41ED-8B13-B372C50C4968}" type="datetimeFigureOut">
              <a:rPr lang="fr-FR" smtClean="0"/>
              <a:t>14/05/2018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00F37-4761-45F7-9FEF-9C2793974E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8128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A2F7C-242D-41ED-8B13-B372C50C4968}" type="datetimeFigureOut">
              <a:rPr lang="fr-FR" smtClean="0"/>
              <a:t>14/05/2018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00F37-4761-45F7-9FEF-9C2793974E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9472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A2F7C-242D-41ED-8B13-B372C50C4968}" type="datetimeFigureOut">
              <a:rPr lang="fr-FR" smtClean="0"/>
              <a:t>14/05/2018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00F37-4761-45F7-9FEF-9C2793974E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2023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A2F7C-242D-41ED-8B13-B372C50C4968}" type="datetimeFigureOut">
              <a:rPr lang="fr-FR" smtClean="0"/>
              <a:t>14/05/2018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00F37-4761-45F7-9FEF-9C2793974E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0949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FA2F7C-242D-41ED-8B13-B372C50C4968}" type="datetimeFigureOut">
              <a:rPr lang="fr-FR" smtClean="0"/>
              <a:t>14/05/2018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00F37-4761-45F7-9FEF-9C2793974E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44371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41A501-B92B-4F84-949E-86CF1E8E4B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Donkey</a:t>
            </a:r>
            <a:r>
              <a:rPr lang="fr-FR" dirty="0"/>
              <a:t> </a:t>
            </a:r>
            <a:r>
              <a:rPr lang="fr-FR" dirty="0" err="1"/>
              <a:t>kong</a:t>
            </a:r>
            <a:r>
              <a:rPr lang="fr-FR" dirty="0"/>
              <a:t> </a:t>
            </a:r>
            <a:r>
              <a:rPr lang="fr-FR" dirty="0" err="1"/>
              <a:t>classic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BB64532-AADF-4290-A8A1-614B552B24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MEERSMAN Rudy &amp; Duminy Gaétan</a:t>
            </a:r>
          </a:p>
        </p:txBody>
      </p:sp>
    </p:spTree>
    <p:extLst>
      <p:ext uri="{BB962C8B-B14F-4D97-AF65-F5344CB8AC3E}">
        <p14:creationId xmlns:p14="http://schemas.microsoft.com/office/powerpoint/2010/main" val="27819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FDDE09-F664-4751-AC5E-8C0F3EB1A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 de la présentation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D645E8B-5528-4AF0-960F-D2E133A97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Description du projet</a:t>
            </a:r>
          </a:p>
          <a:p>
            <a:r>
              <a:rPr lang="fr-FR" dirty="0"/>
              <a:t>Gameplay</a:t>
            </a:r>
          </a:p>
          <a:p>
            <a:r>
              <a:rPr lang="fr-FR" dirty="0"/>
              <a:t>Déroulement du projet</a:t>
            </a:r>
          </a:p>
          <a:p>
            <a:r>
              <a:rPr lang="fr-FR" dirty="0"/>
              <a:t>Démo</a:t>
            </a:r>
          </a:p>
          <a:p>
            <a:r>
              <a:rPr lang="fr-FR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418404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5E5A2A-E937-49DC-B4E6-594CA9429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Description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CD616E-63D0-43D3-BBCE-8AF5657AD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Notre choix</a:t>
            </a:r>
          </a:p>
          <a:p>
            <a:r>
              <a:rPr lang="fr-FR" dirty="0"/>
              <a:t>Qu’est qu’un </a:t>
            </a:r>
            <a:r>
              <a:rPr lang="fr-FR" dirty="0" err="1"/>
              <a:t>Donkey</a:t>
            </a:r>
            <a:r>
              <a:rPr lang="fr-FR" dirty="0"/>
              <a:t> Kong ?</a:t>
            </a:r>
          </a:p>
          <a:p>
            <a:r>
              <a:rPr lang="fr-FR" dirty="0"/>
              <a:t>Les différences avec un </a:t>
            </a:r>
            <a:r>
              <a:rPr lang="fr-FR" dirty="0" err="1"/>
              <a:t>Donkey</a:t>
            </a:r>
            <a:r>
              <a:rPr lang="fr-FR" dirty="0"/>
              <a:t> Kong classique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E4CA0BC-4A0D-4D6A-B6D5-E139A3CE5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650" y="2021054"/>
            <a:ext cx="3762711" cy="377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956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F89CB9-3DEC-44C5-A5C9-B4709044F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fr-FR" dirty="0"/>
              <a:t>Gameplay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06BC60-A8ED-419D-8A7A-2160E1E2E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Explication des règles</a:t>
            </a:r>
          </a:p>
          <a:p>
            <a:r>
              <a:rPr lang="fr-FR" dirty="0"/>
              <a:t>Les niveaux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461E8D8-E7B3-4C7A-AE65-450907D1E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687" y="618518"/>
            <a:ext cx="2825722" cy="282572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27D0E4F-6146-4E25-8AE4-F482FB4C5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189" y="3596639"/>
            <a:ext cx="2825722" cy="282572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8534151-C124-4658-8890-0DEA2CD352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687" y="3596639"/>
            <a:ext cx="2825722" cy="282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466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F89CB9-3DEC-44C5-A5C9-B4709044F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Gameplay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06BC60-A8ED-419D-8A7A-2160E1E2E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Contrôles du personnages</a:t>
            </a:r>
          </a:p>
          <a:p>
            <a:r>
              <a:rPr lang="fr-FR" dirty="0" err="1"/>
              <a:t>Donkey</a:t>
            </a:r>
            <a:r>
              <a:rPr lang="fr-FR" dirty="0"/>
              <a:t> Kong</a:t>
            </a:r>
          </a:p>
          <a:p>
            <a:r>
              <a:rPr lang="fr-FR" dirty="0"/>
              <a:t>HUD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5033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FCFBD0-0A38-45DD-A9F2-DD42A1957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Déroulement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6252B7-52A2-4FCA-8706-8E121139F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Début de gameplay (jump)</a:t>
            </a:r>
          </a:p>
          <a:p>
            <a:r>
              <a:rPr lang="fr-FR" dirty="0"/>
              <a:t>Plateformes</a:t>
            </a:r>
          </a:p>
          <a:p>
            <a:r>
              <a:rPr lang="fr-FR" dirty="0"/>
              <a:t>Ennemis (Tonneaux puis DK)</a:t>
            </a:r>
          </a:p>
          <a:p>
            <a:r>
              <a:rPr lang="fr-FR" dirty="0"/>
              <a:t>Echelles</a:t>
            </a:r>
          </a:p>
          <a:p>
            <a:r>
              <a:rPr lang="fr-FR" dirty="0"/>
              <a:t>Niveaux</a:t>
            </a:r>
          </a:p>
          <a:p>
            <a:r>
              <a:rPr lang="fr-FR" dirty="0"/>
              <a:t>Sons</a:t>
            </a:r>
          </a:p>
        </p:txBody>
      </p:sp>
    </p:spTree>
    <p:extLst>
      <p:ext uri="{BB962C8B-B14F-4D97-AF65-F5344CB8AC3E}">
        <p14:creationId xmlns:p14="http://schemas.microsoft.com/office/powerpoint/2010/main" val="3636830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0B7952-A338-4319-92AB-5C74BD1F6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Démo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FCC9D5E-462F-481A-8E03-A00BCBB42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093" y="1797372"/>
            <a:ext cx="3276637" cy="463485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044534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449F3D-B354-4EAC-956C-2ECA9C94C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Merci de nous avoir écouté, des Questions ?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501C91E-796F-485A-A983-9327B8E48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048" y="2097088"/>
            <a:ext cx="6652728" cy="41579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869929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48</TotalTime>
  <Words>80</Words>
  <Application>Microsoft Office PowerPoint</Application>
  <PresentationFormat>Grand écran</PresentationFormat>
  <Paragraphs>28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Arial</vt:lpstr>
      <vt:lpstr>Trebuchet MS</vt:lpstr>
      <vt:lpstr>Tw Cen MT</vt:lpstr>
      <vt:lpstr>Circuit</vt:lpstr>
      <vt:lpstr>Donkey kong classic</vt:lpstr>
      <vt:lpstr>Sommaire de la présentation</vt:lpstr>
      <vt:lpstr>Description du projet</vt:lpstr>
      <vt:lpstr>Gameplay</vt:lpstr>
      <vt:lpstr>Gameplay</vt:lpstr>
      <vt:lpstr>Déroulement du projet</vt:lpstr>
      <vt:lpstr>Démo</vt:lpstr>
      <vt:lpstr>Merci de nous avoir écouté, des 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Donkey kong classic</dc:title>
  <dc:creator>Gaétan Duminy</dc:creator>
  <cp:lastModifiedBy>Gaetan Duminy</cp:lastModifiedBy>
  <cp:revision>18</cp:revision>
  <dcterms:created xsi:type="dcterms:W3CDTF">2018-05-13T14:13:43Z</dcterms:created>
  <dcterms:modified xsi:type="dcterms:W3CDTF">2018-05-14T09:22:27Z</dcterms:modified>
</cp:coreProperties>
</file>